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88" r:id="rId7"/>
    <p:sldId id="289" r:id="rId8"/>
    <p:sldId id="290" r:id="rId9"/>
    <p:sldId id="258" r:id="rId10"/>
    <p:sldId id="291" r:id="rId11"/>
    <p:sldId id="326" r:id="rId12"/>
    <p:sldId id="325" r:id="rId13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EE9CA4-1F76-488E-97FE-2235B733CB64}" v="18" dt="2020-09-14T09:58:33.7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Stijl, licht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02EE9CA4-1F76-488E-97FE-2235B733CB64}"/>
    <pc:docChg chg="undo redo custSel addSld delSld modSld sldOrd">
      <pc:chgData name="Marieke Drabbe" userId="b9b1a049-6b87-453c-9d4e-1b3ea0ffd634" providerId="ADAL" clId="{02EE9CA4-1F76-488E-97FE-2235B733CB64}" dt="2020-09-14T09:58:33.705" v="2437" actId="1076"/>
      <pc:docMkLst>
        <pc:docMk/>
      </pc:docMkLst>
      <pc:sldChg chg="modSp mod">
        <pc:chgData name="Marieke Drabbe" userId="b9b1a049-6b87-453c-9d4e-1b3ea0ffd634" providerId="ADAL" clId="{02EE9CA4-1F76-488E-97FE-2235B733CB64}" dt="2020-09-14T08:15:53.117" v="29" actId="20577"/>
        <pc:sldMkLst>
          <pc:docMk/>
          <pc:sldMk cId="3788715575" sldId="256"/>
        </pc:sldMkLst>
        <pc:spChg chg="mod">
          <ac:chgData name="Marieke Drabbe" userId="b9b1a049-6b87-453c-9d4e-1b3ea0ffd634" providerId="ADAL" clId="{02EE9CA4-1F76-488E-97FE-2235B733CB64}" dt="2020-09-14T08:15:50.480" v="28" actId="20577"/>
          <ac:spMkLst>
            <pc:docMk/>
            <pc:sldMk cId="3788715575" sldId="256"/>
            <ac:spMk id="2" creationId="{84D64868-659A-481B-A748-9B1F00F50AB2}"/>
          </ac:spMkLst>
        </pc:spChg>
        <pc:spChg chg="mod">
          <ac:chgData name="Marieke Drabbe" userId="b9b1a049-6b87-453c-9d4e-1b3ea0ffd634" providerId="ADAL" clId="{02EE9CA4-1F76-488E-97FE-2235B733CB64}" dt="2020-09-14T08:15:53.117" v="29" actId="20577"/>
          <ac:spMkLst>
            <pc:docMk/>
            <pc:sldMk cId="3788715575" sldId="256"/>
            <ac:spMk id="4" creationId="{1E9E6D6B-6CF3-4039-A231-2C51D94D266D}"/>
          </ac:spMkLst>
        </pc:spChg>
      </pc:sldChg>
      <pc:sldChg chg="modSp mod">
        <pc:chgData name="Marieke Drabbe" userId="b9b1a049-6b87-453c-9d4e-1b3ea0ffd634" providerId="ADAL" clId="{02EE9CA4-1F76-488E-97FE-2235B733CB64}" dt="2020-09-14T09:58:33.705" v="2437" actId="1076"/>
        <pc:sldMkLst>
          <pc:docMk/>
          <pc:sldMk cId="4270106566" sldId="257"/>
        </pc:sldMkLst>
        <pc:spChg chg="mod">
          <ac:chgData name="Marieke Drabbe" userId="b9b1a049-6b87-453c-9d4e-1b3ea0ffd634" providerId="ADAL" clId="{02EE9CA4-1F76-488E-97FE-2235B733CB64}" dt="2020-09-14T08:56:00.225" v="777" actId="20577"/>
          <ac:spMkLst>
            <pc:docMk/>
            <pc:sldMk cId="4270106566" sldId="257"/>
            <ac:spMk id="3" creationId="{7A60AFB7-6C62-416D-A2B5-36CEBB3DCECF}"/>
          </ac:spMkLst>
        </pc:spChg>
        <pc:picChg chg="mod">
          <ac:chgData name="Marieke Drabbe" userId="b9b1a049-6b87-453c-9d4e-1b3ea0ffd634" providerId="ADAL" clId="{02EE9CA4-1F76-488E-97FE-2235B733CB64}" dt="2020-09-14T09:58:33.705" v="2437" actId="1076"/>
          <ac:picMkLst>
            <pc:docMk/>
            <pc:sldMk cId="4270106566" sldId="257"/>
            <ac:picMk id="1026" creationId="{7D725637-C32A-4C06-8CC4-D8C7C6E26CC6}"/>
          </ac:picMkLst>
        </pc:picChg>
      </pc:sldChg>
      <pc:sldChg chg="addSp delSp modSp mod">
        <pc:chgData name="Marieke Drabbe" userId="b9b1a049-6b87-453c-9d4e-1b3ea0ffd634" providerId="ADAL" clId="{02EE9CA4-1F76-488E-97FE-2235B733CB64}" dt="2020-09-14T09:58:20.456" v="2436" actId="1076"/>
        <pc:sldMkLst>
          <pc:docMk/>
          <pc:sldMk cId="4107129840" sldId="258"/>
        </pc:sldMkLst>
        <pc:spChg chg="mod">
          <ac:chgData name="Marieke Drabbe" userId="b9b1a049-6b87-453c-9d4e-1b3ea0ffd634" providerId="ADAL" clId="{02EE9CA4-1F76-488E-97FE-2235B733CB64}" dt="2020-09-14T09:54:06.492" v="2162" actId="20577"/>
          <ac:spMkLst>
            <pc:docMk/>
            <pc:sldMk cId="4107129840" sldId="258"/>
            <ac:spMk id="2" creationId="{D607A683-7F6A-4C55-BC83-A569F7277A36}"/>
          </ac:spMkLst>
        </pc:spChg>
        <pc:spChg chg="mod">
          <ac:chgData name="Marieke Drabbe" userId="b9b1a049-6b87-453c-9d4e-1b3ea0ffd634" providerId="ADAL" clId="{02EE9CA4-1F76-488E-97FE-2235B733CB64}" dt="2020-09-14T09:48:26.177" v="2076" actId="20577"/>
          <ac:spMkLst>
            <pc:docMk/>
            <pc:sldMk cId="4107129840" sldId="258"/>
            <ac:spMk id="3" creationId="{C416ACBF-D558-4EFD-820C-351E43D77171}"/>
          </ac:spMkLst>
        </pc:spChg>
        <pc:picChg chg="add mod">
          <ac:chgData name="Marieke Drabbe" userId="b9b1a049-6b87-453c-9d4e-1b3ea0ffd634" providerId="ADAL" clId="{02EE9CA4-1F76-488E-97FE-2235B733CB64}" dt="2020-09-14T09:58:20.456" v="2436" actId="1076"/>
          <ac:picMkLst>
            <pc:docMk/>
            <pc:sldMk cId="4107129840" sldId="258"/>
            <ac:picMk id="2050" creationId="{36439F88-AA8E-4236-B17D-1A00E8AC54AC}"/>
          </ac:picMkLst>
        </pc:picChg>
        <pc:picChg chg="del">
          <ac:chgData name="Marieke Drabbe" userId="b9b1a049-6b87-453c-9d4e-1b3ea0ffd634" providerId="ADAL" clId="{02EE9CA4-1F76-488E-97FE-2235B733CB64}" dt="2020-09-14T09:39:57.192" v="1479" actId="478"/>
          <ac:picMkLst>
            <pc:docMk/>
            <pc:sldMk cId="4107129840" sldId="258"/>
            <ac:picMk id="3074" creationId="{8EE116FA-F06A-4148-97C1-AB4B689770D5}"/>
          </ac:picMkLst>
        </pc:picChg>
      </pc:sldChg>
      <pc:sldChg chg="del">
        <pc:chgData name="Marieke Drabbe" userId="b9b1a049-6b87-453c-9d4e-1b3ea0ffd634" providerId="ADAL" clId="{02EE9CA4-1F76-488E-97FE-2235B733CB64}" dt="2020-09-14T09:47:10.063" v="2066" actId="47"/>
        <pc:sldMkLst>
          <pc:docMk/>
          <pc:sldMk cId="590183078" sldId="259"/>
        </pc:sldMkLst>
      </pc:sldChg>
      <pc:sldChg chg="del">
        <pc:chgData name="Marieke Drabbe" userId="b9b1a049-6b87-453c-9d4e-1b3ea0ffd634" providerId="ADAL" clId="{02EE9CA4-1F76-488E-97FE-2235B733CB64}" dt="2020-09-14T09:47:03.062" v="2059" actId="47"/>
        <pc:sldMkLst>
          <pc:docMk/>
          <pc:sldMk cId="534240175" sldId="260"/>
        </pc:sldMkLst>
      </pc:sldChg>
      <pc:sldChg chg="del">
        <pc:chgData name="Marieke Drabbe" userId="b9b1a049-6b87-453c-9d4e-1b3ea0ffd634" providerId="ADAL" clId="{02EE9CA4-1F76-488E-97FE-2235B733CB64}" dt="2020-09-14T09:47:04.114" v="2061" actId="47"/>
        <pc:sldMkLst>
          <pc:docMk/>
          <pc:sldMk cId="2230908010" sldId="261"/>
        </pc:sldMkLst>
      </pc:sldChg>
      <pc:sldChg chg="del">
        <pc:chgData name="Marieke Drabbe" userId="b9b1a049-6b87-453c-9d4e-1b3ea0ffd634" providerId="ADAL" clId="{02EE9CA4-1F76-488E-97FE-2235B733CB64}" dt="2020-09-14T09:47:06.355" v="2064" actId="47"/>
        <pc:sldMkLst>
          <pc:docMk/>
          <pc:sldMk cId="3579867892" sldId="262"/>
        </pc:sldMkLst>
      </pc:sldChg>
      <pc:sldChg chg="del">
        <pc:chgData name="Marieke Drabbe" userId="b9b1a049-6b87-453c-9d4e-1b3ea0ffd634" providerId="ADAL" clId="{02EE9CA4-1F76-488E-97FE-2235B733CB64}" dt="2020-09-14T09:47:03.699" v="2060" actId="47"/>
        <pc:sldMkLst>
          <pc:docMk/>
          <pc:sldMk cId="132315202" sldId="263"/>
        </pc:sldMkLst>
      </pc:sldChg>
      <pc:sldChg chg="del">
        <pc:chgData name="Marieke Drabbe" userId="b9b1a049-6b87-453c-9d4e-1b3ea0ffd634" providerId="ADAL" clId="{02EE9CA4-1F76-488E-97FE-2235B733CB64}" dt="2020-09-14T09:47:08.354" v="2065" actId="47"/>
        <pc:sldMkLst>
          <pc:docMk/>
          <pc:sldMk cId="2107954564" sldId="264"/>
        </pc:sldMkLst>
      </pc:sldChg>
      <pc:sldChg chg="del">
        <pc:chgData name="Marieke Drabbe" userId="b9b1a049-6b87-453c-9d4e-1b3ea0ffd634" providerId="ADAL" clId="{02EE9CA4-1F76-488E-97FE-2235B733CB64}" dt="2020-09-14T09:47:05.598" v="2063" actId="47"/>
        <pc:sldMkLst>
          <pc:docMk/>
          <pc:sldMk cId="919428756" sldId="265"/>
        </pc:sldMkLst>
      </pc:sldChg>
      <pc:sldChg chg="del">
        <pc:chgData name="Marieke Drabbe" userId="b9b1a049-6b87-453c-9d4e-1b3ea0ffd634" providerId="ADAL" clId="{02EE9CA4-1F76-488E-97FE-2235B733CB64}" dt="2020-09-14T09:47:04.883" v="2062" actId="47"/>
        <pc:sldMkLst>
          <pc:docMk/>
          <pc:sldMk cId="1509005148" sldId="266"/>
        </pc:sldMkLst>
      </pc:sldChg>
      <pc:sldChg chg="del">
        <pc:chgData name="Marieke Drabbe" userId="b9b1a049-6b87-453c-9d4e-1b3ea0ffd634" providerId="ADAL" clId="{02EE9CA4-1F76-488E-97FE-2235B733CB64}" dt="2020-09-14T09:47:00.219" v="2055" actId="47"/>
        <pc:sldMkLst>
          <pc:docMk/>
          <pc:sldMk cId="1911163158" sldId="286"/>
        </pc:sldMkLst>
      </pc:sldChg>
      <pc:sldChg chg="addSp delSp modSp mod">
        <pc:chgData name="Marieke Drabbe" userId="b9b1a049-6b87-453c-9d4e-1b3ea0ffd634" providerId="ADAL" clId="{02EE9CA4-1F76-488E-97FE-2235B733CB64}" dt="2020-09-14T08:25:29.417" v="440" actId="1076"/>
        <pc:sldMkLst>
          <pc:docMk/>
          <pc:sldMk cId="3378899616" sldId="288"/>
        </pc:sldMkLst>
        <pc:spChg chg="mod">
          <ac:chgData name="Marieke Drabbe" userId="b9b1a049-6b87-453c-9d4e-1b3ea0ffd634" providerId="ADAL" clId="{02EE9CA4-1F76-488E-97FE-2235B733CB64}" dt="2020-09-14T08:20:41.597" v="217" actId="20577"/>
          <ac:spMkLst>
            <pc:docMk/>
            <pc:sldMk cId="3378899616" sldId="288"/>
            <ac:spMk id="2" creationId="{E9C2CDF7-89DB-4AF1-ACFF-1BC117AFAFB5}"/>
          </ac:spMkLst>
        </pc:spChg>
        <pc:spChg chg="mod">
          <ac:chgData name="Marieke Drabbe" userId="b9b1a049-6b87-453c-9d4e-1b3ea0ffd634" providerId="ADAL" clId="{02EE9CA4-1F76-488E-97FE-2235B733CB64}" dt="2020-09-14T08:22:01.765" v="438" actId="20577"/>
          <ac:spMkLst>
            <pc:docMk/>
            <pc:sldMk cId="3378899616" sldId="288"/>
            <ac:spMk id="3" creationId="{2541BB88-263E-46C0-B085-C1DFBEF84331}"/>
          </ac:spMkLst>
        </pc:spChg>
        <pc:picChg chg="del">
          <ac:chgData name="Marieke Drabbe" userId="b9b1a049-6b87-453c-9d4e-1b3ea0ffd634" providerId="ADAL" clId="{02EE9CA4-1F76-488E-97FE-2235B733CB64}" dt="2020-09-14T08:20:45.948" v="221" actId="478"/>
          <ac:picMkLst>
            <pc:docMk/>
            <pc:sldMk cId="3378899616" sldId="288"/>
            <ac:picMk id="4" creationId="{C30F7A1D-1A0C-4768-88CD-99BB4C9E7ED1}"/>
          </ac:picMkLst>
        </pc:picChg>
        <pc:picChg chg="del">
          <ac:chgData name="Marieke Drabbe" userId="b9b1a049-6b87-453c-9d4e-1b3ea0ffd634" providerId="ADAL" clId="{02EE9CA4-1F76-488E-97FE-2235B733CB64}" dt="2020-09-14T08:20:45.569" v="220" actId="478"/>
          <ac:picMkLst>
            <pc:docMk/>
            <pc:sldMk cId="3378899616" sldId="288"/>
            <ac:picMk id="5" creationId="{00A2D915-F051-4DBB-B2F4-254A89DDC6CF}"/>
          </ac:picMkLst>
        </pc:picChg>
        <pc:picChg chg="del">
          <ac:chgData name="Marieke Drabbe" userId="b9b1a049-6b87-453c-9d4e-1b3ea0ffd634" providerId="ADAL" clId="{02EE9CA4-1F76-488E-97FE-2235B733CB64}" dt="2020-09-14T08:20:45.155" v="219" actId="478"/>
          <ac:picMkLst>
            <pc:docMk/>
            <pc:sldMk cId="3378899616" sldId="288"/>
            <ac:picMk id="7" creationId="{B9C4AC9A-8ED1-427A-9B67-1FA8011F9235}"/>
          </ac:picMkLst>
        </pc:picChg>
        <pc:picChg chg="add mod">
          <ac:chgData name="Marieke Drabbe" userId="b9b1a049-6b87-453c-9d4e-1b3ea0ffd634" providerId="ADAL" clId="{02EE9CA4-1F76-488E-97FE-2235B733CB64}" dt="2020-09-14T08:25:29.417" v="440" actId="1076"/>
          <ac:picMkLst>
            <pc:docMk/>
            <pc:sldMk cId="3378899616" sldId="288"/>
            <ac:picMk id="8" creationId="{92C980B1-7FB3-4C17-965F-DCD21858A54D}"/>
          </ac:picMkLst>
        </pc:picChg>
        <pc:picChg chg="del">
          <ac:chgData name="Marieke Drabbe" userId="b9b1a049-6b87-453c-9d4e-1b3ea0ffd634" providerId="ADAL" clId="{02EE9CA4-1F76-488E-97FE-2235B733CB64}" dt="2020-09-14T08:20:43.814" v="218" actId="478"/>
          <ac:picMkLst>
            <pc:docMk/>
            <pc:sldMk cId="3378899616" sldId="288"/>
            <ac:picMk id="2050" creationId="{0AABC339-7FC8-4224-AE97-9F0371349308}"/>
          </ac:picMkLst>
        </pc:picChg>
      </pc:sldChg>
      <pc:sldChg chg="addSp delSp modSp mod">
        <pc:chgData name="Marieke Drabbe" userId="b9b1a049-6b87-453c-9d4e-1b3ea0ffd634" providerId="ADAL" clId="{02EE9CA4-1F76-488E-97FE-2235B733CB64}" dt="2020-09-14T09:57:02.102" v="2425" actId="207"/>
        <pc:sldMkLst>
          <pc:docMk/>
          <pc:sldMk cId="1900244631" sldId="289"/>
        </pc:sldMkLst>
        <pc:spChg chg="mod">
          <ac:chgData name="Marieke Drabbe" userId="b9b1a049-6b87-453c-9d4e-1b3ea0ffd634" providerId="ADAL" clId="{02EE9CA4-1F76-488E-97FE-2235B733CB64}" dt="2020-09-14T08:54:31.948" v="748" actId="14100"/>
          <ac:spMkLst>
            <pc:docMk/>
            <pc:sldMk cId="1900244631" sldId="289"/>
            <ac:spMk id="2" creationId="{00000000-0000-0000-0000-000000000000}"/>
          </ac:spMkLst>
        </pc:spChg>
        <pc:spChg chg="del">
          <ac:chgData name="Marieke Drabbe" userId="b9b1a049-6b87-453c-9d4e-1b3ea0ffd634" providerId="ADAL" clId="{02EE9CA4-1F76-488E-97FE-2235B733CB64}" dt="2020-09-14T08:48:28.670" v="462" actId="478"/>
          <ac:spMkLst>
            <pc:docMk/>
            <pc:sldMk cId="1900244631" sldId="289"/>
            <ac:spMk id="3" creationId="{00000000-0000-0000-0000-000000000000}"/>
          </ac:spMkLst>
        </pc:spChg>
        <pc:spChg chg="add del mod">
          <ac:chgData name="Marieke Drabbe" userId="b9b1a049-6b87-453c-9d4e-1b3ea0ffd634" providerId="ADAL" clId="{02EE9CA4-1F76-488E-97FE-2235B733CB64}" dt="2020-09-14T08:48:50.739" v="463" actId="3680"/>
          <ac:spMkLst>
            <pc:docMk/>
            <pc:sldMk cId="1900244631" sldId="289"/>
            <ac:spMk id="6" creationId="{E7F37E68-8B0D-47D6-970C-1B0555E583F3}"/>
          </ac:spMkLst>
        </pc:spChg>
        <pc:graphicFrameChg chg="add mod ord modGraphic">
          <ac:chgData name="Marieke Drabbe" userId="b9b1a049-6b87-453c-9d4e-1b3ea0ffd634" providerId="ADAL" clId="{02EE9CA4-1F76-488E-97FE-2235B733CB64}" dt="2020-09-14T09:57:02.102" v="2425" actId="207"/>
          <ac:graphicFrameMkLst>
            <pc:docMk/>
            <pc:sldMk cId="1900244631" sldId="289"/>
            <ac:graphicFrameMk id="7" creationId="{1EDA8529-A9CF-4155-8739-120D6D63851A}"/>
          </ac:graphicFrameMkLst>
        </pc:graphicFrameChg>
        <pc:picChg chg="del">
          <ac:chgData name="Marieke Drabbe" userId="b9b1a049-6b87-453c-9d4e-1b3ea0ffd634" providerId="ADAL" clId="{02EE9CA4-1F76-488E-97FE-2235B733CB64}" dt="2020-09-14T08:50:43.495" v="543" actId="478"/>
          <ac:picMkLst>
            <pc:docMk/>
            <pc:sldMk cId="1900244631" sldId="289"/>
            <ac:picMk id="4" creationId="{0A96831F-C629-4BC6-B37E-CCE277FFD526}"/>
          </ac:picMkLst>
        </pc:picChg>
      </pc:sldChg>
      <pc:sldChg chg="addSp delSp modSp mod">
        <pc:chgData name="Marieke Drabbe" userId="b9b1a049-6b87-453c-9d4e-1b3ea0ffd634" providerId="ADAL" clId="{02EE9CA4-1F76-488E-97FE-2235B733CB64}" dt="2020-09-14T09:58:02.671" v="2433" actId="1076"/>
        <pc:sldMkLst>
          <pc:docMk/>
          <pc:sldMk cId="119205134" sldId="290"/>
        </pc:sldMkLst>
        <pc:spChg chg="mod">
          <ac:chgData name="Marieke Drabbe" userId="b9b1a049-6b87-453c-9d4e-1b3ea0ffd634" providerId="ADAL" clId="{02EE9CA4-1F76-488E-97FE-2235B733CB64}" dt="2020-09-14T09:57:20.623" v="2426" actId="20577"/>
          <ac:spMkLst>
            <pc:docMk/>
            <pc:sldMk cId="119205134" sldId="290"/>
            <ac:spMk id="2" creationId="{A8BB5905-6BEE-49CC-9644-EE473681BFC0}"/>
          </ac:spMkLst>
        </pc:spChg>
        <pc:spChg chg="mod">
          <ac:chgData name="Marieke Drabbe" userId="b9b1a049-6b87-453c-9d4e-1b3ea0ffd634" providerId="ADAL" clId="{02EE9CA4-1F76-488E-97FE-2235B733CB64}" dt="2020-09-14T09:57:29.649" v="2429" actId="1076"/>
          <ac:spMkLst>
            <pc:docMk/>
            <pc:sldMk cId="119205134" sldId="290"/>
            <ac:spMk id="3" creationId="{4A130B81-0EEA-446A-A3E4-A1F4AF2573BB}"/>
          </ac:spMkLst>
        </pc:spChg>
        <pc:spChg chg="del">
          <ac:chgData name="Marieke Drabbe" userId="b9b1a049-6b87-453c-9d4e-1b3ea0ffd634" providerId="ADAL" clId="{02EE9CA4-1F76-488E-97FE-2235B733CB64}" dt="2020-09-14T09:08:51.272" v="1098" actId="478"/>
          <ac:spMkLst>
            <pc:docMk/>
            <pc:sldMk cId="119205134" sldId="290"/>
            <ac:spMk id="4" creationId="{39CFF7F1-1B63-46F6-A001-E276D8A3D4FF}"/>
          </ac:spMkLst>
        </pc:spChg>
        <pc:picChg chg="del">
          <ac:chgData name="Marieke Drabbe" userId="b9b1a049-6b87-453c-9d4e-1b3ea0ffd634" providerId="ADAL" clId="{02EE9CA4-1F76-488E-97FE-2235B733CB64}" dt="2020-09-14T09:08:49.607" v="1097" actId="478"/>
          <ac:picMkLst>
            <pc:docMk/>
            <pc:sldMk cId="119205134" sldId="290"/>
            <ac:picMk id="5" creationId="{399C7F81-FAD8-4F97-9CF0-EE82E55D4C8E}"/>
          </ac:picMkLst>
        </pc:picChg>
        <pc:picChg chg="add mod">
          <ac:chgData name="Marieke Drabbe" userId="b9b1a049-6b87-453c-9d4e-1b3ea0ffd634" providerId="ADAL" clId="{02EE9CA4-1F76-488E-97FE-2235B733CB64}" dt="2020-09-14T09:58:02.671" v="2433" actId="1076"/>
          <ac:picMkLst>
            <pc:docMk/>
            <pc:sldMk cId="119205134" sldId="290"/>
            <ac:picMk id="1026" creationId="{BFE9428D-42D3-4E0C-8C1B-07E872E5357D}"/>
          </ac:picMkLst>
        </pc:picChg>
      </pc:sldChg>
      <pc:sldChg chg="addSp delSp modSp mod">
        <pc:chgData name="Marieke Drabbe" userId="b9b1a049-6b87-453c-9d4e-1b3ea0ffd634" providerId="ADAL" clId="{02EE9CA4-1F76-488E-97FE-2235B733CB64}" dt="2020-09-14T09:53:57.432" v="2144" actId="20577"/>
        <pc:sldMkLst>
          <pc:docMk/>
          <pc:sldMk cId="3433315937" sldId="291"/>
        </pc:sldMkLst>
        <pc:spChg chg="mod">
          <ac:chgData name="Marieke Drabbe" userId="b9b1a049-6b87-453c-9d4e-1b3ea0ffd634" providerId="ADAL" clId="{02EE9CA4-1F76-488E-97FE-2235B733CB64}" dt="2020-09-14T09:53:57.432" v="2144" actId="20577"/>
          <ac:spMkLst>
            <pc:docMk/>
            <pc:sldMk cId="3433315937" sldId="291"/>
            <ac:spMk id="2" creationId="{C19AE3DC-2C29-4C2A-A8DF-8ED9E83875D2}"/>
          </ac:spMkLst>
        </pc:spChg>
        <pc:spChg chg="mod">
          <ac:chgData name="Marieke Drabbe" userId="b9b1a049-6b87-453c-9d4e-1b3ea0ffd634" providerId="ADAL" clId="{02EE9CA4-1F76-488E-97FE-2235B733CB64}" dt="2020-09-14T09:48:16.187" v="2072" actId="20577"/>
          <ac:spMkLst>
            <pc:docMk/>
            <pc:sldMk cId="3433315937" sldId="291"/>
            <ac:spMk id="3" creationId="{A551E83C-CBAB-4354-8192-7F9415A34FEB}"/>
          </ac:spMkLst>
        </pc:spChg>
        <pc:picChg chg="add mod">
          <ac:chgData name="Marieke Drabbe" userId="b9b1a049-6b87-453c-9d4e-1b3ea0ffd634" providerId="ADAL" clId="{02EE9CA4-1F76-488E-97FE-2235B733CB64}" dt="2020-09-14T09:48:04.400" v="2070" actId="208"/>
          <ac:picMkLst>
            <pc:docMk/>
            <pc:sldMk cId="3433315937" sldId="291"/>
            <ac:picMk id="5" creationId="{60342466-C41C-4DFE-B4F8-85ACEFD60BF6}"/>
          </ac:picMkLst>
        </pc:picChg>
        <pc:picChg chg="del">
          <ac:chgData name="Marieke Drabbe" userId="b9b1a049-6b87-453c-9d4e-1b3ea0ffd634" providerId="ADAL" clId="{02EE9CA4-1F76-488E-97FE-2235B733CB64}" dt="2020-09-14T09:42:21.397" v="1635" actId="478"/>
          <ac:picMkLst>
            <pc:docMk/>
            <pc:sldMk cId="3433315937" sldId="291"/>
            <ac:picMk id="4098" creationId="{47E16F08-C0EB-4372-AACD-114C7EE2586A}"/>
          </ac:picMkLst>
        </pc:picChg>
      </pc:sldChg>
      <pc:sldChg chg="modSp del mod">
        <pc:chgData name="Marieke Drabbe" userId="b9b1a049-6b87-453c-9d4e-1b3ea0ffd634" providerId="ADAL" clId="{02EE9CA4-1F76-488E-97FE-2235B733CB64}" dt="2020-09-14T09:46:59.517" v="2054" actId="47"/>
        <pc:sldMkLst>
          <pc:docMk/>
          <pc:sldMk cId="3731913488" sldId="292"/>
        </pc:sldMkLst>
        <pc:spChg chg="mod">
          <ac:chgData name="Marieke Drabbe" userId="b9b1a049-6b87-453c-9d4e-1b3ea0ffd634" providerId="ADAL" clId="{02EE9CA4-1F76-488E-97FE-2235B733CB64}" dt="2020-09-14T09:43:21.735" v="1664" actId="6549"/>
          <ac:spMkLst>
            <pc:docMk/>
            <pc:sldMk cId="3731913488" sldId="292"/>
            <ac:spMk id="3" creationId="{DA5A7F68-77E4-4EB9-9732-57146638400E}"/>
          </ac:spMkLst>
        </pc:spChg>
      </pc:sldChg>
      <pc:sldChg chg="del">
        <pc:chgData name="Marieke Drabbe" userId="b9b1a049-6b87-453c-9d4e-1b3ea0ffd634" providerId="ADAL" clId="{02EE9CA4-1F76-488E-97FE-2235B733CB64}" dt="2020-09-14T09:47:00.941" v="2056" actId="47"/>
        <pc:sldMkLst>
          <pc:docMk/>
          <pc:sldMk cId="2047356702" sldId="293"/>
        </pc:sldMkLst>
      </pc:sldChg>
      <pc:sldChg chg="del">
        <pc:chgData name="Marieke Drabbe" userId="b9b1a049-6b87-453c-9d4e-1b3ea0ffd634" providerId="ADAL" clId="{02EE9CA4-1F76-488E-97FE-2235B733CB64}" dt="2020-09-14T09:47:01.708" v="2057" actId="47"/>
        <pc:sldMkLst>
          <pc:docMk/>
          <pc:sldMk cId="1846558015" sldId="294"/>
        </pc:sldMkLst>
      </pc:sldChg>
      <pc:sldChg chg="del">
        <pc:chgData name="Marieke Drabbe" userId="b9b1a049-6b87-453c-9d4e-1b3ea0ffd634" providerId="ADAL" clId="{02EE9CA4-1F76-488E-97FE-2235B733CB64}" dt="2020-09-14T09:47:02.071" v="2058" actId="47"/>
        <pc:sldMkLst>
          <pc:docMk/>
          <pc:sldMk cId="1176471253" sldId="295"/>
        </pc:sldMkLst>
      </pc:sldChg>
      <pc:sldChg chg="delSp modSp add mod">
        <pc:chgData name="Marieke Drabbe" userId="b9b1a049-6b87-453c-9d4e-1b3ea0ffd634" providerId="ADAL" clId="{02EE9CA4-1F76-488E-97FE-2235B733CB64}" dt="2020-09-14T09:56:39.107" v="2424" actId="113"/>
        <pc:sldMkLst>
          <pc:docMk/>
          <pc:sldMk cId="167688655" sldId="325"/>
        </pc:sldMkLst>
        <pc:spChg chg="mod">
          <ac:chgData name="Marieke Drabbe" userId="b9b1a049-6b87-453c-9d4e-1b3ea0ffd634" providerId="ADAL" clId="{02EE9CA4-1F76-488E-97FE-2235B733CB64}" dt="2020-09-14T09:56:39.107" v="2424" actId="113"/>
          <ac:spMkLst>
            <pc:docMk/>
            <pc:sldMk cId="167688655" sldId="325"/>
            <ac:spMk id="3" creationId="{00000000-0000-0000-0000-000000000000}"/>
          </ac:spMkLst>
        </pc:spChg>
        <pc:picChg chg="del">
          <ac:chgData name="Marieke Drabbe" userId="b9b1a049-6b87-453c-9d4e-1b3ea0ffd634" providerId="ADAL" clId="{02EE9CA4-1F76-488E-97FE-2235B733CB64}" dt="2020-09-14T09:55:38.525" v="2346" actId="21"/>
          <ac:picMkLst>
            <pc:docMk/>
            <pc:sldMk cId="167688655" sldId="325"/>
            <ac:picMk id="5" creationId="{00000000-0000-0000-0000-000000000000}"/>
          </ac:picMkLst>
        </pc:picChg>
        <pc:picChg chg="del">
          <ac:chgData name="Marieke Drabbe" userId="b9b1a049-6b87-453c-9d4e-1b3ea0ffd634" providerId="ADAL" clId="{02EE9CA4-1F76-488E-97FE-2235B733CB64}" dt="2020-09-14T09:55:30.389" v="2343" actId="21"/>
          <ac:picMkLst>
            <pc:docMk/>
            <pc:sldMk cId="167688655" sldId="325"/>
            <ac:picMk id="7" creationId="{00000000-0000-0000-0000-000000000000}"/>
          </ac:picMkLst>
        </pc:picChg>
      </pc:sldChg>
      <pc:sldChg chg="addSp modSp new mod ord">
        <pc:chgData name="Marieke Drabbe" userId="b9b1a049-6b87-453c-9d4e-1b3ea0ffd634" providerId="ADAL" clId="{02EE9CA4-1F76-488E-97FE-2235B733CB64}" dt="2020-09-14T09:55:42.895" v="2349" actId="1076"/>
        <pc:sldMkLst>
          <pc:docMk/>
          <pc:sldMk cId="2008818532" sldId="326"/>
        </pc:sldMkLst>
        <pc:spChg chg="mod">
          <ac:chgData name="Marieke Drabbe" userId="b9b1a049-6b87-453c-9d4e-1b3ea0ffd634" providerId="ADAL" clId="{02EE9CA4-1F76-488E-97FE-2235B733CB64}" dt="2020-09-14T09:54:18.135" v="2174" actId="20577"/>
          <ac:spMkLst>
            <pc:docMk/>
            <pc:sldMk cId="2008818532" sldId="326"/>
            <ac:spMk id="2" creationId="{F86061B2-AA23-432E-8294-8A33199159EF}"/>
          </ac:spMkLst>
        </pc:spChg>
        <pc:spChg chg="mod">
          <ac:chgData name="Marieke Drabbe" userId="b9b1a049-6b87-453c-9d4e-1b3ea0ffd634" providerId="ADAL" clId="{02EE9CA4-1F76-488E-97FE-2235B733CB64}" dt="2020-09-14T09:55:13.232" v="2342" actId="14100"/>
          <ac:spMkLst>
            <pc:docMk/>
            <pc:sldMk cId="2008818532" sldId="326"/>
            <ac:spMk id="3" creationId="{E4E0C00D-A0E5-4F4A-95B0-19B3891CD5F0}"/>
          </ac:spMkLst>
        </pc:spChg>
        <pc:picChg chg="add mod">
          <ac:chgData name="Marieke Drabbe" userId="b9b1a049-6b87-453c-9d4e-1b3ea0ffd634" providerId="ADAL" clId="{02EE9CA4-1F76-488E-97FE-2235B733CB64}" dt="2020-09-14T09:55:42.895" v="2349" actId="1076"/>
          <ac:picMkLst>
            <pc:docMk/>
            <pc:sldMk cId="2008818532" sldId="326"/>
            <ac:picMk id="5" creationId="{C2DD7D81-4330-43F0-AEFB-17BDF70DBA95}"/>
          </ac:picMkLst>
        </pc:picChg>
        <pc:picChg chg="add mod">
          <ac:chgData name="Marieke Drabbe" userId="b9b1a049-6b87-453c-9d4e-1b3ea0ffd634" providerId="ADAL" clId="{02EE9CA4-1F76-488E-97FE-2235B733CB64}" dt="2020-09-14T09:55:42.089" v="2348" actId="1076"/>
          <ac:picMkLst>
            <pc:docMk/>
            <pc:sldMk cId="2008818532" sldId="326"/>
            <ac:picMk id="7" creationId="{11DA77FA-645C-462B-B99A-905682D8AFDA}"/>
          </ac:picMkLst>
        </pc:picChg>
      </pc:sldChg>
      <pc:sldChg chg="modSp add del mod">
        <pc:chgData name="Marieke Drabbe" userId="b9b1a049-6b87-453c-9d4e-1b3ea0ffd634" providerId="ADAL" clId="{02EE9CA4-1F76-488E-97FE-2235B733CB64}" dt="2020-09-14T09:43:19.364" v="1663" actId="47"/>
        <pc:sldMkLst>
          <pc:docMk/>
          <pc:sldMk cId="85237799" sldId="331"/>
        </pc:sldMkLst>
        <pc:spChg chg="mod">
          <ac:chgData name="Marieke Drabbe" userId="b9b1a049-6b87-453c-9d4e-1b3ea0ffd634" providerId="ADAL" clId="{02EE9CA4-1F76-488E-97FE-2235B733CB64}" dt="2020-09-14T09:43:15.061" v="1661" actId="21"/>
          <ac:spMkLst>
            <pc:docMk/>
            <pc:sldMk cId="85237799" sldId="33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14-9-2020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D64868-659A-481B-A748-9B1F00F50A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4800" dirty="0">
                <a:latin typeface="Arial" pitchFamily="34" charset="0"/>
                <a:cs typeface="Arial" pitchFamily="34" charset="0"/>
              </a:rPr>
              <a:t>Leren en ontwikkelen</a:t>
            </a:r>
            <a:endParaRPr lang="nl-NL" sz="4800" dirty="0"/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1E9E6D6B-6CF3-4039-A231-2C51D94D26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Leerjaar 3 – periode 1 </a:t>
            </a:r>
          </a:p>
        </p:txBody>
      </p:sp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5969"/>
            <a:ext cx="10515600" cy="1325563"/>
          </a:xfrm>
        </p:spPr>
        <p:txBody>
          <a:bodyPr/>
          <a:lstStyle/>
          <a:p>
            <a:r>
              <a:rPr lang="nl-NL"/>
              <a:t>Inhoud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60AFB7-6C62-416D-A2B5-36CEBB3DC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371"/>
            <a:ext cx="10515600" cy="4565878"/>
          </a:xfrm>
        </p:spPr>
        <p:txBody>
          <a:bodyPr/>
          <a:lstStyle/>
          <a:p>
            <a:r>
              <a:rPr lang="nl-NL" dirty="0"/>
              <a:t>Ter info: huiswerkklas afspraken</a:t>
            </a:r>
          </a:p>
          <a:p>
            <a:r>
              <a:rPr lang="nl-NL" dirty="0"/>
              <a:t>Organisatie maandagen</a:t>
            </a:r>
          </a:p>
          <a:p>
            <a:r>
              <a:rPr lang="nl-NL" dirty="0"/>
              <a:t>Opdrachten proeve</a:t>
            </a:r>
          </a:p>
          <a:p>
            <a:pPr lvl="1"/>
            <a:r>
              <a:rPr lang="nl-NL" dirty="0"/>
              <a:t>Begrippenlijst </a:t>
            </a:r>
            <a:r>
              <a:rPr lang="nl-NL" dirty="0" err="1"/>
              <a:t>PvB</a:t>
            </a:r>
            <a:endParaRPr lang="nl-NL" dirty="0"/>
          </a:p>
          <a:p>
            <a:pPr lvl="1"/>
            <a:r>
              <a:rPr lang="nl-NL" dirty="0"/>
              <a:t>Voorbereidingsdocument </a:t>
            </a:r>
            <a:r>
              <a:rPr lang="nl-NL" dirty="0" err="1"/>
              <a:t>PvB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1026" name="Picture 2" descr="Inhoud | Rekenen met Mike 2f">
            <a:extLst>
              <a:ext uri="{FF2B5EF4-FFF2-40B4-BE49-F238E27FC236}">
                <a16:creationId xmlns:a16="http://schemas.microsoft.com/office/drawing/2014/main" id="{7D725637-C32A-4C06-8CC4-D8C7C6E26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224" y="2906334"/>
            <a:ext cx="4972050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10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C2CDF7-89DB-4AF1-ACFF-1BC117AFA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 info: huiswerkklas afspraken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41BB88-263E-46C0-B085-C1DFBEF84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9310936" cy="3858248"/>
          </a:xfrm>
        </p:spPr>
        <p:txBody>
          <a:bodyPr/>
          <a:lstStyle/>
          <a:p>
            <a:r>
              <a:rPr lang="nl-NL" dirty="0"/>
              <a:t>Vragen van huiswerkklas </a:t>
            </a:r>
            <a:r>
              <a:rPr lang="nl-NL" dirty="0">
                <a:sym typeface="Wingdings" panose="05000000000000000000" pitchFamily="2" charset="2"/>
              </a:rPr>
              <a:t> Marieke via Teams 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Feedback</a:t>
            </a:r>
          </a:p>
          <a:p>
            <a:pPr lvl="1"/>
            <a:r>
              <a:rPr lang="nl-NL" dirty="0" err="1">
                <a:sym typeface="Wingdings" panose="05000000000000000000" pitchFamily="2" charset="2"/>
              </a:rPr>
              <a:t>LA’s</a:t>
            </a:r>
            <a:endParaRPr lang="nl-NL" dirty="0">
              <a:sym typeface="Wingdings" panose="05000000000000000000" pitchFamily="2" charset="2"/>
            </a:endParaRPr>
          </a:p>
          <a:p>
            <a:pPr lvl="1"/>
            <a:r>
              <a:rPr lang="nl-NL" dirty="0">
                <a:sym typeface="Wingdings" panose="05000000000000000000" pitchFamily="2" charset="2"/>
              </a:rPr>
              <a:t>Voortgang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Inleveren producten 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Specifieke verzoeken </a:t>
            </a:r>
          </a:p>
          <a:p>
            <a:pPr lvl="1"/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Marieke communiceert met collega’s 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2C980B1-7FB3-4C17-965F-DCD21858A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4112" y="1309064"/>
            <a:ext cx="63817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899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197" y="93662"/>
            <a:ext cx="6541658" cy="1325563"/>
          </a:xfrm>
        </p:spPr>
        <p:txBody>
          <a:bodyPr/>
          <a:lstStyle/>
          <a:p>
            <a:r>
              <a:rPr lang="nl-NL" dirty="0"/>
              <a:t>Organisatie maandagen</a:t>
            </a:r>
          </a:p>
        </p:txBody>
      </p:sp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1EDA8529-A9CF-4155-8739-120D6D6385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418896"/>
              </p:ext>
            </p:extLst>
          </p:nvPr>
        </p:nvGraphicFramePr>
        <p:xfrm>
          <a:off x="838201" y="1225262"/>
          <a:ext cx="10515597" cy="445008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009073">
                  <a:extLst>
                    <a:ext uri="{9D8B030D-6E8A-4147-A177-3AD203B41FA5}">
                      <a16:colId xmlns:a16="http://schemas.microsoft.com/office/drawing/2014/main" val="3023387838"/>
                    </a:ext>
                  </a:extLst>
                </a:gridCol>
                <a:gridCol w="942109">
                  <a:extLst>
                    <a:ext uri="{9D8B030D-6E8A-4147-A177-3AD203B41FA5}">
                      <a16:colId xmlns:a16="http://schemas.microsoft.com/office/drawing/2014/main" val="793120237"/>
                    </a:ext>
                  </a:extLst>
                </a:gridCol>
                <a:gridCol w="4701308">
                  <a:extLst>
                    <a:ext uri="{9D8B030D-6E8A-4147-A177-3AD203B41FA5}">
                      <a16:colId xmlns:a16="http://schemas.microsoft.com/office/drawing/2014/main" val="3922646039"/>
                    </a:ext>
                  </a:extLst>
                </a:gridCol>
                <a:gridCol w="3863107">
                  <a:extLst>
                    <a:ext uri="{9D8B030D-6E8A-4147-A177-3AD203B41FA5}">
                      <a16:colId xmlns:a16="http://schemas.microsoft.com/office/drawing/2014/main" val="3423187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Lesweek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Inhoud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Uitleg proeve in groepjes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615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24-08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Introductieweek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361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31-08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Opstart periode – opdracht digitale agenda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IBS groepje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898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07-09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Uitleg BPV en uitleg IBM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81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14-09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Uitleg opdrachten </a:t>
                      </a:r>
                      <a:r>
                        <a:rPr lang="nl-NL" dirty="0" err="1"/>
                        <a:t>PvB</a:t>
                      </a:r>
                      <a:r>
                        <a:rPr lang="nl-N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IBS groepje 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565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21-09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Bespreken begrippenlijst </a:t>
                      </a:r>
                      <a:r>
                        <a:rPr lang="nl-NL" dirty="0" err="1"/>
                        <a:t>PvB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IBS groepje 3 en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565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28-09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Bespreken voorbereidingsdocument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IBS groepje 5 en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214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05-10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Bespreken voorbereidingsdocument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IBS groepje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917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12-10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Examens – geen 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660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Vakantie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521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26-10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Voortgang/stage/</a:t>
                      </a:r>
                      <a:r>
                        <a:rPr lang="nl-NL" dirty="0" err="1"/>
                        <a:t>wvttk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IBS groepje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99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02-11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Examens en toetsen – geen les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473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5905-6BEE-49CC-9644-EE473681B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130B81-0EEA-446A-A3E4-A1F4AF257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6008"/>
            <a:ext cx="10515600" cy="44793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Begrippenlijst </a:t>
            </a:r>
            <a:r>
              <a:rPr lang="nl-NL" dirty="0" err="1"/>
              <a:t>PvB</a:t>
            </a:r>
            <a:endParaRPr lang="nl-NL" dirty="0"/>
          </a:p>
          <a:p>
            <a:pPr lvl="1"/>
            <a:r>
              <a:rPr lang="nl-NL" dirty="0"/>
              <a:t>Begrippen uit proeve </a:t>
            </a:r>
          </a:p>
          <a:p>
            <a:pPr lvl="1"/>
            <a:r>
              <a:rPr lang="nl-NL" dirty="0"/>
              <a:t>Individueel</a:t>
            </a:r>
          </a:p>
          <a:p>
            <a:pPr lvl="1"/>
            <a:r>
              <a:rPr lang="nl-NL" dirty="0"/>
              <a:t>Omschrijven in eigen woorden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Voorbereidingsdocument </a:t>
            </a:r>
            <a:r>
              <a:rPr lang="nl-NL" dirty="0" err="1"/>
              <a:t>PvB</a:t>
            </a:r>
            <a:endParaRPr lang="nl-NL" dirty="0"/>
          </a:p>
          <a:p>
            <a:pPr lvl="1"/>
            <a:r>
              <a:rPr lang="nl-NL" dirty="0"/>
              <a:t>Voorbereiding op eindstage </a:t>
            </a:r>
          </a:p>
          <a:p>
            <a:pPr lvl="1"/>
            <a:r>
              <a:rPr lang="nl-NL" dirty="0"/>
              <a:t>Omschrijving eigen gegevens + bedrijf</a:t>
            </a:r>
          </a:p>
          <a:p>
            <a:pPr lvl="1"/>
            <a:r>
              <a:rPr lang="nl-NL" dirty="0"/>
              <a:t>Uitwerking van alle werkprocessen</a:t>
            </a:r>
          </a:p>
          <a:p>
            <a:pPr lvl="1"/>
            <a:r>
              <a:rPr lang="nl-NL" dirty="0"/>
              <a:t>‘Generale repetitie’</a:t>
            </a:r>
          </a:p>
        </p:txBody>
      </p:sp>
      <p:pic>
        <p:nvPicPr>
          <p:cNvPr id="1026" name="Picture 2" descr="Opdrachten maken | Leerjaar 2 Economie">
            <a:extLst>
              <a:ext uri="{FF2B5EF4-FFF2-40B4-BE49-F238E27FC236}">
                <a16:creationId xmlns:a16="http://schemas.microsoft.com/office/drawing/2014/main" id="{BFE9428D-42D3-4E0C-8C1B-07E872E53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207" y="1309688"/>
            <a:ext cx="3876692" cy="275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05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07A683-7F6A-4C55-BC83-A569F727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1: Begrippenlijst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16ACBF-D558-4EFD-820C-351E43D77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Staat in wiki L&amp;O</a:t>
            </a:r>
          </a:p>
          <a:p>
            <a:r>
              <a:rPr lang="nl-NL" dirty="0"/>
              <a:t>Individueel maken </a:t>
            </a:r>
          </a:p>
          <a:p>
            <a:r>
              <a:rPr lang="nl-NL" dirty="0"/>
              <a:t>Eerst begrippenlijst maken, dan start voorbereidingsdocument </a:t>
            </a:r>
          </a:p>
        </p:txBody>
      </p:sp>
      <p:pic>
        <p:nvPicPr>
          <p:cNvPr id="2050" name="Picture 2" descr="Begrippenlijst voor HSP: alles wat je over hooggevoeligheid moet weten!">
            <a:extLst>
              <a:ext uri="{FF2B5EF4-FFF2-40B4-BE49-F238E27FC236}">
                <a16:creationId xmlns:a16="http://schemas.microsoft.com/office/drawing/2014/main" id="{36439F88-AA8E-4236-B17D-1A00E8AC54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1749" y="3524250"/>
            <a:ext cx="3102051" cy="245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129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9AE3DC-2C29-4C2A-A8DF-8ED9E8387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2: Voorbereidingsdocument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51E83C-CBAB-4354-8192-7F9415A34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988040" cy="4351338"/>
          </a:xfrm>
        </p:spPr>
        <p:txBody>
          <a:bodyPr/>
          <a:lstStyle/>
          <a:p>
            <a:r>
              <a:rPr lang="nl-NL" sz="2400" dirty="0"/>
              <a:t>Om de kans op een succesvolle proeve te vergroten moet je een voorbereidingsdocument uitwerken.</a:t>
            </a:r>
          </a:p>
          <a:p>
            <a:r>
              <a:rPr lang="nl-NL" sz="2400" dirty="0"/>
              <a:t>Hier begin je mee als: </a:t>
            </a:r>
          </a:p>
          <a:p>
            <a:pPr lvl="1"/>
            <a:r>
              <a:rPr lang="nl-NL" sz="2000" dirty="0"/>
              <a:t>Je eindstage geregeld is</a:t>
            </a:r>
          </a:p>
          <a:p>
            <a:pPr lvl="1"/>
            <a:r>
              <a:rPr lang="nl-NL" sz="2000" dirty="0"/>
              <a:t>Je weet wat voor opdracht je gaat doen</a:t>
            </a:r>
          </a:p>
          <a:p>
            <a:pPr lvl="1"/>
            <a:endParaRPr lang="nl-NL" sz="2000" dirty="0"/>
          </a:p>
          <a:p>
            <a:r>
              <a:rPr lang="nl-NL" sz="2400" dirty="0"/>
              <a:t>In periode 3 krijg je een begeleider toegewezen</a:t>
            </a:r>
          </a:p>
          <a:p>
            <a:r>
              <a:rPr lang="nl-NL" sz="2400" dirty="0"/>
              <a:t>Het voorbereidingsdocument moet goedgekeurd worden door je begeleider van school </a:t>
            </a:r>
          </a:p>
          <a:p>
            <a:r>
              <a:rPr lang="nl-NL" sz="2400" dirty="0"/>
              <a:t>Deze periode gaan we hiermee oefenen!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0342466-C41C-4DFE-B4F8-85ACEFD60B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3475" y="2352675"/>
            <a:ext cx="2981325" cy="17907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33315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6061B2-AA23-432E-8294-8A3319915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2: Voorbereidingsdocument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E0C00D-A0E5-4F4A-95B0-19B3891CD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Kies een bedrijf + activiteit:</a:t>
            </a:r>
          </a:p>
          <a:p>
            <a:r>
              <a:rPr lang="nl-NL" dirty="0"/>
              <a:t>Stage periode 2</a:t>
            </a:r>
          </a:p>
          <a:p>
            <a:r>
              <a:rPr lang="nl-NL" dirty="0"/>
              <a:t>Stage periode 4 (wens) </a:t>
            </a:r>
          </a:p>
          <a:p>
            <a:r>
              <a:rPr lang="nl-NL" dirty="0"/>
              <a:t>Fictief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DD7D81-4330-43F0-AEFB-17BDF70DB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3203" y="2014921"/>
            <a:ext cx="2146042" cy="164109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11DA77FA-645C-462B-B99A-905682D8A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5247" y="4076476"/>
            <a:ext cx="2958606" cy="166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818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27254"/>
            <a:ext cx="10515600" cy="1325563"/>
          </a:xfrm>
        </p:spPr>
        <p:txBody>
          <a:bodyPr/>
          <a:lstStyle/>
          <a:p>
            <a:r>
              <a:rPr lang="nl-NL" dirty="0"/>
              <a:t>Voorbeelden examenopdrachten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21327" y="1452817"/>
            <a:ext cx="10873509" cy="45350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2400" b="1" dirty="0"/>
              <a:t>Lifestyle</a:t>
            </a:r>
          </a:p>
          <a:p>
            <a:r>
              <a:rPr lang="nl-NL" sz="2400" dirty="0"/>
              <a:t>Organiseren van een gezonde, duurzame maaltijd bij een netwerkbijeenkomst in een stadstuin met een sociale functie. 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400" b="1" dirty="0"/>
              <a:t>Vrijetijd</a:t>
            </a:r>
          </a:p>
          <a:p>
            <a:r>
              <a:rPr lang="nl-NL" sz="2400" dirty="0"/>
              <a:t>Een evenement organiseren voor een duurzaam vrijetijdsbedrijf. 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400" b="1" dirty="0"/>
              <a:t>Stad en wijk</a:t>
            </a:r>
          </a:p>
          <a:p>
            <a:r>
              <a:rPr lang="nl-NL" sz="2400" dirty="0"/>
              <a:t>Een sociale buitenactiviteit om sociaal isolement bij ouderen te doorbreken. 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400" b="1" dirty="0"/>
              <a:t>Water en energie</a:t>
            </a:r>
          </a:p>
          <a:p>
            <a:r>
              <a:rPr lang="nl-NL" sz="2400" dirty="0"/>
              <a:t>Activiteit over klimaatadaptatie met buurtbewoners. 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65669"/>
            <a:ext cx="2169840" cy="69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88655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614168-1363-41D5-B64A-FC595DA39B7D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D7DE6F1-65E5-4742-993C-166C160C650C}">
  <ds:schemaRefs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47a28104-336f-447d-946e-e305ac2bcd47"/>
    <ds:schemaRef ds:uri="34354c1b-6b8c-435b-ad50-990538c1955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318</Words>
  <Application>Microsoft Office PowerPoint</Application>
  <PresentationFormat>Breedbeeld</PresentationFormat>
  <Paragraphs>102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Thema1</vt:lpstr>
      <vt:lpstr>Leren en ontwikkelen</vt:lpstr>
      <vt:lpstr>Inhoud</vt:lpstr>
      <vt:lpstr>Ter info: huiswerkklas afspraken</vt:lpstr>
      <vt:lpstr>Organisatie maandagen</vt:lpstr>
      <vt:lpstr>Opdrachten</vt:lpstr>
      <vt:lpstr>Opdracht 1: Begrippenlijst </vt:lpstr>
      <vt:lpstr>Opdracht 2: Voorbereidingsdocument</vt:lpstr>
      <vt:lpstr>Opdracht 2: Voorbereidingsdocument </vt:lpstr>
      <vt:lpstr>Voorbeelden examenopdrachten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Marieke Drabbe</cp:lastModifiedBy>
  <cp:revision>1</cp:revision>
  <dcterms:created xsi:type="dcterms:W3CDTF">2020-08-25T13:15:30Z</dcterms:created>
  <dcterms:modified xsi:type="dcterms:W3CDTF">2020-09-14T09:58:39Z</dcterms:modified>
</cp:coreProperties>
</file>